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sldIdLst>
    <p:sldId id="256" r:id="rId12"/>
    <p:sldId id="259" r:id="rId13"/>
    <p:sldId id="258" r:id="rId14"/>
  </p:sldIdLst>
  <p:sldSz cx="18288000" cy="10287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5710971-CEBC-4C6A-A0BB-105B4BBE49F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04F01717-085B-459A-9A0A-3AE86B709B1C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E83B5DB3-8500-4682-A94D-F6FA4701C5A3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EA69E7F-34FB-4123-AD23-751F2A8D0992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A36B6A3-4F50-45AF-A3DF-CE85348AEAB9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D01311A-F8CA-4E46-845D-68D9E8D8F80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32BC6B3-47E9-4F71-B24E-21A73A534B94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01E8B695-ACB3-41AE-9A0B-4247A74EC454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E705B845-092A-4880-89A6-CFC9A056F299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0C055B22-8767-4823-9BAC-A38467A87606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A0D3CBD9-CED6-4CA4-94BF-F5E142D64F89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C4DF577-272E-48F4-B566-F89DE5315F28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ftr" idx="28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sldNum" idx="29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4206B32-3B6E-4DF6-9653-56FCC2FD063F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30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ftr" idx="3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sldNum" idx="3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098D8F9-91EC-4F46-A8C2-9B27C606BCA0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3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ADFEFC0-BD5C-452B-B2D7-8D60C01AC057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A193149-BB3E-4C83-ABCF-6BB6BD4E2741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480" cy="596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ftr" idx="1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C98784B-07F7-4904-854D-FA6B3D44A148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1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sldNum" idx="14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D8ADD05-6E01-400F-B19E-D92577FFBF06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5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240" cy="596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240" cy="596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ftr" idx="16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sldNum" idx="17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DFAE965-A70C-4F25-A251-FB3424790D26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18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9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32" name="PlaceHolder 2"/>
          <p:cNvSpPr>
            <a:spLocks noGrp="1"/>
          </p:cNvSpPr>
          <p:nvPr>
            <p:ph type="sldNum" idx="20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FE560F5-AA3D-41A1-AE52-633A40B0298C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2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35" name="PlaceHolder 2"/>
          <p:cNvSpPr>
            <a:spLocks noGrp="1"/>
          </p:cNvSpPr>
          <p:nvPr>
            <p:ph type="ftr" idx="2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sldNum" idx="2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994D68D-3E5D-44D7-8720-BFA2E5735009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2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 idx="2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sldNum" idx="2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EE41078-9EA2-471F-96B9-F5AD4AD6DD9D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7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t-BR" sz="44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2"/>
          <p:cNvGrpSpPr/>
          <p:nvPr/>
        </p:nvGrpSpPr>
        <p:grpSpPr>
          <a:xfrm>
            <a:off x="133920" y="-28440"/>
            <a:ext cx="18019440" cy="10191960"/>
            <a:chOff x="133920" y="-28440"/>
            <a:chExt cx="18019440" cy="10191960"/>
          </a:xfrm>
        </p:grpSpPr>
        <p:sp>
          <p:nvSpPr>
            <p:cNvPr id="51" name="Freeform 3"/>
            <p:cNvSpPr/>
            <p:nvPr/>
          </p:nvSpPr>
          <p:spPr>
            <a:xfrm>
              <a:off x="133920" y="116280"/>
              <a:ext cx="18019440" cy="10047240"/>
            </a:xfrm>
            <a:custGeom>
              <a:avLst/>
              <a:gdLst>
                <a:gd name="textAreaLeft" fmla="*/ 0 w 18019440"/>
                <a:gd name="textAreaRight" fmla="*/ 18020160 w 18019440"/>
                <a:gd name="textAreaTop" fmla="*/ 0 h 10047240"/>
                <a:gd name="textAreaBottom" fmla="*/ 10047960 h 10047240"/>
              </a:gdLst>
              <a:ahLst/>
              <a:cxnLst/>
              <a:rect l="textAreaLeft" t="textAreaTop" r="textAreaRight" b="textAreaBottom"/>
              <a:pathLst>
                <a:path w="4746010" h="2646406">
                  <a:moveTo>
                    <a:pt x="21911" y="0"/>
                  </a:moveTo>
                  <a:lnTo>
                    <a:pt x="4724099" y="0"/>
                  </a:lnTo>
                  <a:cubicBezTo>
                    <a:pt x="4729911" y="0"/>
                    <a:pt x="4735483" y="2308"/>
                    <a:pt x="4739593" y="6418"/>
                  </a:cubicBezTo>
                  <a:cubicBezTo>
                    <a:pt x="4743702" y="10527"/>
                    <a:pt x="4746010" y="16100"/>
                    <a:pt x="4746010" y="21911"/>
                  </a:cubicBezTo>
                  <a:lnTo>
                    <a:pt x="4746010" y="2624495"/>
                  </a:lnTo>
                  <a:cubicBezTo>
                    <a:pt x="4746010" y="2630306"/>
                    <a:pt x="4743702" y="2635879"/>
                    <a:pt x="4739593" y="2639988"/>
                  </a:cubicBezTo>
                  <a:cubicBezTo>
                    <a:pt x="4735483" y="2644097"/>
                    <a:pt x="4729911" y="2646406"/>
                    <a:pt x="4724099" y="2646406"/>
                  </a:cubicBezTo>
                  <a:lnTo>
                    <a:pt x="21911" y="2646406"/>
                  </a:lnTo>
                  <a:cubicBezTo>
                    <a:pt x="16100" y="2646406"/>
                    <a:pt x="10527" y="2644097"/>
                    <a:pt x="6418" y="2639988"/>
                  </a:cubicBezTo>
                  <a:cubicBezTo>
                    <a:pt x="2308" y="2635879"/>
                    <a:pt x="0" y="2630306"/>
                    <a:pt x="0" y="2624495"/>
                  </a:cubicBezTo>
                  <a:lnTo>
                    <a:pt x="0" y="21911"/>
                  </a:lnTo>
                  <a:cubicBezTo>
                    <a:pt x="0" y="16100"/>
                    <a:pt x="2308" y="10527"/>
                    <a:pt x="6418" y="6418"/>
                  </a:cubicBezTo>
                  <a:cubicBezTo>
                    <a:pt x="10527" y="2308"/>
                    <a:pt x="16100" y="0"/>
                    <a:pt x="21911" y="0"/>
                  </a:cubicBezTo>
                  <a:close/>
                </a:path>
              </a:pathLst>
            </a:custGeom>
            <a:noFill/>
            <a:ln w="95250" cap="rnd">
              <a:solidFill>
                <a:srgbClr val="D4F2FA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pt-B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2" name="TextBox 4"/>
            <p:cNvSpPr/>
            <p:nvPr/>
          </p:nvSpPr>
          <p:spPr>
            <a:xfrm>
              <a:off x="133920" y="-28440"/>
              <a:ext cx="18019440" cy="101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pPr algn="ctr" defTabSz="914400">
                <a:lnSpc>
                  <a:spcPts val="2659"/>
                </a:lnSpc>
              </a:pPr>
              <a:endParaRPr lang="en-US" sz="1800" b="0" strike="noStrike" spc="-1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53" name="Freeform 5"/>
          <p:cNvSpPr/>
          <p:nvPr/>
        </p:nvSpPr>
        <p:spPr>
          <a:xfrm>
            <a:off x="6450480" y="461160"/>
            <a:ext cx="5910480" cy="1690920"/>
          </a:xfrm>
          <a:custGeom>
            <a:avLst/>
            <a:gdLst>
              <a:gd name="textAreaLeft" fmla="*/ 0 w 5910480"/>
              <a:gd name="textAreaRight" fmla="*/ 5911200 w 591048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5911338" h="1691497">
                <a:moveTo>
                  <a:pt x="0" y="0"/>
                </a:moveTo>
                <a:lnTo>
                  <a:pt x="5911339" y="0"/>
                </a:lnTo>
                <a:lnTo>
                  <a:pt x="5911339" y="1691497"/>
                </a:lnTo>
                <a:lnTo>
                  <a:pt x="0" y="1691497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Freeform 6"/>
          <p:cNvSpPr/>
          <p:nvPr/>
        </p:nvSpPr>
        <p:spPr>
          <a:xfrm>
            <a:off x="13860000" y="497880"/>
            <a:ext cx="2115720" cy="1690920"/>
          </a:xfrm>
          <a:custGeom>
            <a:avLst/>
            <a:gdLst>
              <a:gd name="textAreaLeft" fmla="*/ 0 w 2115720"/>
              <a:gd name="textAreaRight" fmla="*/ 2116440 w 211572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2116577" h="1691497">
                <a:moveTo>
                  <a:pt x="0" y="0"/>
                </a:moveTo>
                <a:lnTo>
                  <a:pt x="2116576" y="0"/>
                </a:lnTo>
                <a:lnTo>
                  <a:pt x="2116576" y="1691498"/>
                </a:lnTo>
                <a:lnTo>
                  <a:pt x="0" y="169149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Freeform 7"/>
          <p:cNvSpPr/>
          <p:nvPr/>
        </p:nvSpPr>
        <p:spPr>
          <a:xfrm>
            <a:off x="2276280" y="381600"/>
            <a:ext cx="2763360" cy="1923120"/>
          </a:xfrm>
          <a:custGeom>
            <a:avLst/>
            <a:gdLst>
              <a:gd name="textAreaLeft" fmla="*/ 0 w 2763360"/>
              <a:gd name="textAreaRight" fmla="*/ 2764080 w 2763360"/>
              <a:gd name="textAreaTop" fmla="*/ 0 h 1923120"/>
              <a:gd name="textAreaBottom" fmla="*/ 1923840 h 1923120"/>
            </a:gdLst>
            <a:ahLst/>
            <a:cxnLst/>
            <a:rect l="textAreaLeft" t="textAreaTop" r="textAreaRight" b="textAreaBottom"/>
            <a:pathLst>
              <a:path w="2764023" h="1924000">
                <a:moveTo>
                  <a:pt x="0" y="0"/>
                </a:moveTo>
                <a:lnTo>
                  <a:pt x="2764023" y="0"/>
                </a:lnTo>
                <a:lnTo>
                  <a:pt x="2764023" y="1924000"/>
                </a:lnTo>
                <a:lnTo>
                  <a:pt x="0" y="19240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CaixaDeTexto 55"/>
          <p:cNvSpPr txBox="1"/>
          <p:nvPr/>
        </p:nvSpPr>
        <p:spPr>
          <a:xfrm>
            <a:off x="4010086" y="4363200"/>
            <a:ext cx="10267108" cy="14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pt-BR" sz="8000" spc="-1" dirty="0">
                <a:solidFill>
                  <a:srgbClr val="000000"/>
                </a:solidFill>
                <a:latin typeface="Arial"/>
              </a:rPr>
              <a:t>Formato </a:t>
            </a:r>
            <a:r>
              <a:rPr lang="pt-BR" sz="8000" spc="-1" dirty="0" err="1">
                <a:solidFill>
                  <a:srgbClr val="000000"/>
                </a:solidFill>
                <a:latin typeface="Arial"/>
              </a:rPr>
              <a:t>del</a:t>
            </a:r>
            <a:r>
              <a:rPr lang="pt-BR" sz="8000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8000" spc="-1" dirty="0" err="1">
                <a:solidFill>
                  <a:srgbClr val="000000"/>
                </a:solidFill>
                <a:latin typeface="Arial"/>
              </a:rPr>
              <a:t>Resumen</a:t>
            </a:r>
            <a:endParaRPr lang="pt-BR" sz="8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631688" y="7278059"/>
            <a:ext cx="5687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r>
              <a:rPr lang="es-PY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José </a:t>
            </a:r>
            <a:r>
              <a:rPr lang="es-PY" sz="2400" dirty="0">
                <a:latin typeface="Arial" panose="020B0604020202020204" pitchFamily="34" charset="0"/>
                <a:cs typeface="Arial" panose="020B0604020202020204" pitchFamily="34" charset="0"/>
              </a:rPr>
              <a:t>da Silva </a:t>
            </a:r>
            <a:r>
              <a:rPr lang="es-PY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PY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PY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jemplo)</a:t>
            </a:r>
            <a:endParaRPr lang="es-PY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Y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Filiación: </a:t>
            </a:r>
            <a:r>
              <a:rPr lang="es-PY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Universidade</a:t>
            </a:r>
            <a:r>
              <a:rPr lang="es-PY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Federal do Rio Grande do Sul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1"/>
          <p:cNvGrpSpPr/>
          <p:nvPr/>
        </p:nvGrpSpPr>
        <p:grpSpPr>
          <a:xfrm>
            <a:off x="133920" y="-28440"/>
            <a:ext cx="18019440" cy="10191960"/>
            <a:chOff x="133920" y="-28440"/>
            <a:chExt cx="18019440" cy="10191960"/>
          </a:xfrm>
        </p:grpSpPr>
        <p:sp>
          <p:nvSpPr>
            <p:cNvPr id="58" name="Freeform 1"/>
            <p:cNvSpPr/>
            <p:nvPr/>
          </p:nvSpPr>
          <p:spPr>
            <a:xfrm>
              <a:off x="133920" y="116280"/>
              <a:ext cx="18019440" cy="10047240"/>
            </a:xfrm>
            <a:custGeom>
              <a:avLst/>
              <a:gdLst>
                <a:gd name="textAreaLeft" fmla="*/ 0 w 18019440"/>
                <a:gd name="textAreaRight" fmla="*/ 18020160 w 18019440"/>
                <a:gd name="textAreaTop" fmla="*/ 0 h 10047240"/>
                <a:gd name="textAreaBottom" fmla="*/ 10047960 h 10047240"/>
              </a:gdLst>
              <a:ahLst/>
              <a:cxnLst/>
              <a:rect l="textAreaLeft" t="textAreaTop" r="textAreaRight" b="textAreaBottom"/>
              <a:pathLst>
                <a:path w="4746010" h="2646406">
                  <a:moveTo>
                    <a:pt x="21911" y="0"/>
                  </a:moveTo>
                  <a:lnTo>
                    <a:pt x="4724099" y="0"/>
                  </a:lnTo>
                  <a:cubicBezTo>
                    <a:pt x="4729911" y="0"/>
                    <a:pt x="4735483" y="2308"/>
                    <a:pt x="4739593" y="6418"/>
                  </a:cubicBezTo>
                  <a:cubicBezTo>
                    <a:pt x="4743702" y="10527"/>
                    <a:pt x="4746010" y="16100"/>
                    <a:pt x="4746010" y="21911"/>
                  </a:cubicBezTo>
                  <a:lnTo>
                    <a:pt x="4746010" y="2624495"/>
                  </a:lnTo>
                  <a:cubicBezTo>
                    <a:pt x="4746010" y="2630306"/>
                    <a:pt x="4743702" y="2635879"/>
                    <a:pt x="4739593" y="2639988"/>
                  </a:cubicBezTo>
                  <a:cubicBezTo>
                    <a:pt x="4735483" y="2644097"/>
                    <a:pt x="4729911" y="2646406"/>
                    <a:pt x="4724099" y="2646406"/>
                  </a:cubicBezTo>
                  <a:lnTo>
                    <a:pt x="21911" y="2646406"/>
                  </a:lnTo>
                  <a:cubicBezTo>
                    <a:pt x="16100" y="2646406"/>
                    <a:pt x="10527" y="2644097"/>
                    <a:pt x="6418" y="2639988"/>
                  </a:cubicBezTo>
                  <a:cubicBezTo>
                    <a:pt x="2308" y="2635879"/>
                    <a:pt x="0" y="2630306"/>
                    <a:pt x="0" y="2624495"/>
                  </a:cubicBezTo>
                  <a:lnTo>
                    <a:pt x="0" y="21911"/>
                  </a:lnTo>
                  <a:cubicBezTo>
                    <a:pt x="0" y="16100"/>
                    <a:pt x="2308" y="10527"/>
                    <a:pt x="6418" y="6418"/>
                  </a:cubicBezTo>
                  <a:cubicBezTo>
                    <a:pt x="10527" y="2308"/>
                    <a:pt x="16100" y="0"/>
                    <a:pt x="21911" y="0"/>
                  </a:cubicBezTo>
                  <a:close/>
                </a:path>
              </a:pathLst>
            </a:custGeom>
            <a:noFill/>
            <a:ln w="95250" cap="rnd">
              <a:solidFill>
                <a:srgbClr val="D4F2FA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pt-B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9" name="TextBox 1"/>
            <p:cNvSpPr/>
            <p:nvPr/>
          </p:nvSpPr>
          <p:spPr>
            <a:xfrm>
              <a:off x="133920" y="-28440"/>
              <a:ext cx="18019440" cy="101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endParaRPr lang="en-US" sz="1800" b="0" strike="noStrike" spc="-1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60" name="Freeform 2"/>
          <p:cNvSpPr/>
          <p:nvPr/>
        </p:nvSpPr>
        <p:spPr>
          <a:xfrm>
            <a:off x="6450480" y="461160"/>
            <a:ext cx="5910480" cy="1690920"/>
          </a:xfrm>
          <a:custGeom>
            <a:avLst/>
            <a:gdLst>
              <a:gd name="textAreaLeft" fmla="*/ 0 w 5910480"/>
              <a:gd name="textAreaRight" fmla="*/ 5911200 w 591048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5911338" h="1691497">
                <a:moveTo>
                  <a:pt x="0" y="0"/>
                </a:moveTo>
                <a:lnTo>
                  <a:pt x="5911339" y="0"/>
                </a:lnTo>
                <a:lnTo>
                  <a:pt x="5911339" y="1691497"/>
                </a:lnTo>
                <a:lnTo>
                  <a:pt x="0" y="1691497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Freeform 4"/>
          <p:cNvSpPr/>
          <p:nvPr/>
        </p:nvSpPr>
        <p:spPr>
          <a:xfrm>
            <a:off x="13860000" y="497880"/>
            <a:ext cx="2115720" cy="1690920"/>
          </a:xfrm>
          <a:custGeom>
            <a:avLst/>
            <a:gdLst>
              <a:gd name="textAreaLeft" fmla="*/ 0 w 2115720"/>
              <a:gd name="textAreaRight" fmla="*/ 2116440 w 211572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2116577" h="1691497">
                <a:moveTo>
                  <a:pt x="0" y="0"/>
                </a:moveTo>
                <a:lnTo>
                  <a:pt x="2116576" y="0"/>
                </a:lnTo>
                <a:lnTo>
                  <a:pt x="2116576" y="1691498"/>
                </a:lnTo>
                <a:lnTo>
                  <a:pt x="0" y="169149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Freeform 8"/>
          <p:cNvSpPr/>
          <p:nvPr/>
        </p:nvSpPr>
        <p:spPr>
          <a:xfrm>
            <a:off x="2276280" y="381600"/>
            <a:ext cx="2763360" cy="1923120"/>
          </a:xfrm>
          <a:custGeom>
            <a:avLst/>
            <a:gdLst>
              <a:gd name="textAreaLeft" fmla="*/ 0 w 2763360"/>
              <a:gd name="textAreaRight" fmla="*/ 2764080 w 2763360"/>
              <a:gd name="textAreaTop" fmla="*/ 0 h 1923120"/>
              <a:gd name="textAreaBottom" fmla="*/ 1923840 h 1923120"/>
            </a:gdLst>
            <a:ahLst/>
            <a:cxnLst/>
            <a:rect l="textAreaLeft" t="textAreaTop" r="textAreaRight" b="textAreaBottom"/>
            <a:pathLst>
              <a:path w="2764023" h="1924000">
                <a:moveTo>
                  <a:pt x="0" y="0"/>
                </a:moveTo>
                <a:lnTo>
                  <a:pt x="2764023" y="0"/>
                </a:lnTo>
                <a:lnTo>
                  <a:pt x="2764023" y="1924000"/>
                </a:lnTo>
                <a:lnTo>
                  <a:pt x="0" y="19240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CaixaDeTexto 62"/>
          <p:cNvSpPr txBox="1"/>
          <p:nvPr/>
        </p:nvSpPr>
        <p:spPr>
          <a:xfrm>
            <a:off x="720000" y="2880000"/>
            <a:ext cx="16832020" cy="642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numCol="2" anchor="t">
            <a:noAutofit/>
          </a:bodyPr>
          <a:lstStyle/>
          <a:p>
            <a:r>
              <a:rPr lang="es-ES" sz="2800" b="1" spc="-1" dirty="0">
                <a:solidFill>
                  <a:srgbClr val="000000"/>
                </a:solidFill>
                <a:latin typeface="Arial"/>
              </a:rPr>
              <a:t>Formato del </a:t>
            </a:r>
            <a:r>
              <a:rPr lang="es-ES" sz="2800" b="1" spc="-1" dirty="0" smtClean="0">
                <a:solidFill>
                  <a:srgbClr val="000000"/>
                </a:solidFill>
                <a:latin typeface="Arial"/>
              </a:rPr>
              <a:t>Resumen: </a:t>
            </a:r>
          </a:p>
          <a:p>
            <a:endParaRPr lang="es-ES" sz="2000" spc="-1" dirty="0">
              <a:solidFill>
                <a:srgbClr val="000000"/>
              </a:solidFill>
              <a:latin typeface="Arial"/>
            </a:endParaRPr>
          </a:p>
          <a:p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El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resumen debe cumplir con el siguiente formato de texto: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endParaRPr lang="es-ES" sz="2000" spc="-1" dirty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Tamaño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de la hoja A4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Título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: Arial 11, negrita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Cuerpo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: Arial 11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Interlineado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1,5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Márgenes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: superior e inferior 3 cm/izquierda y derecha 2,5 cm.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endParaRPr lang="es-ES" sz="2000" spc="-1" dirty="0">
              <a:solidFill>
                <a:srgbClr val="000000"/>
              </a:solidFill>
              <a:latin typeface="Arial"/>
            </a:endParaRPr>
          </a:p>
          <a:p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El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resumen debe incluir la siguiente información: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endParaRPr lang="es-ES" sz="2000" spc="-1" dirty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Indicar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número y nombre del tema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Título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del trabajo con el formato indicado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Autor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: Apellido(s), Nombres(s), email.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Si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hay coautor(es), deben indicarse de la siguiente manera: </a:t>
            </a: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 Apellido(s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) Nombre(s), email.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En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caso de que sea más de un coautor, los nombres deben </a:t>
            </a: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  ordenarse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alfabéticamente y separarse por un punto y coma (;)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Profesor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guía o tutor): Apellidos, Nombre del profesor guía o tutor, email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Universidad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Usar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la franja gráfica de las 32° JJI 2025 en el encabezado de la página.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endParaRPr lang="es-ES" sz="2000" spc="-1" dirty="0">
              <a:solidFill>
                <a:srgbClr val="000000"/>
              </a:solidFill>
              <a:latin typeface="Arial"/>
            </a:endParaRPr>
          </a:p>
          <a:p>
            <a:r>
              <a:rPr lang="es-ES" sz="2800" b="1" spc="-1" dirty="0" smtClean="0">
                <a:solidFill>
                  <a:srgbClr val="000000"/>
                </a:solidFill>
                <a:latin typeface="Arial"/>
              </a:rPr>
              <a:t>Contenido </a:t>
            </a:r>
            <a:r>
              <a:rPr lang="es-ES" sz="2800" b="1" spc="-1" dirty="0">
                <a:solidFill>
                  <a:srgbClr val="000000"/>
                </a:solidFill>
                <a:latin typeface="Arial"/>
              </a:rPr>
              <a:t>del resumen: </a:t>
            </a:r>
            <a:endParaRPr lang="es-ES" sz="2800" b="1" spc="-1" dirty="0" smtClean="0">
              <a:solidFill>
                <a:srgbClr val="000000"/>
              </a:solidFill>
              <a:latin typeface="Arial"/>
            </a:endParaRPr>
          </a:p>
          <a:p>
            <a:endParaRPr lang="es-ES" sz="2000" spc="-1" dirty="0">
              <a:solidFill>
                <a:srgbClr val="000000"/>
              </a:solidFill>
              <a:latin typeface="Arial"/>
            </a:endParaRPr>
          </a:p>
          <a:p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El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resumen debe contener los objetivos de la investigación, metodología y resultados principales.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endParaRPr lang="es-ES" sz="2000" spc="-1" dirty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Extensión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: máximo 1.500 caracteres sin espacio.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Palabras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clave: 3 palabras en un máximo de 150 caracteres sin espacio.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Separar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las palabras por una coma (,)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endParaRPr lang="es-ES" sz="2000" spc="-1" dirty="0">
              <a:solidFill>
                <a:srgbClr val="000000"/>
              </a:solidFill>
              <a:latin typeface="Arial"/>
            </a:endParaRPr>
          </a:p>
          <a:p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Archivo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: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endParaRPr lang="es-ES" sz="2000" spc="-1" dirty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El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archivo debe estar en formato PDF </a:t>
            </a:r>
            <a:endParaRPr lang="es-ES" sz="2000" spc="-1" dirty="0" smtClean="0">
              <a:solidFill>
                <a:srgbClr val="000000"/>
              </a:solidFill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El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nombre del archivo debe estar de la siguiente forma: </a:t>
            </a: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s-ES" sz="2000" spc="-1" dirty="0" err="1" smtClean="0">
                <a:solidFill>
                  <a:srgbClr val="000000"/>
                </a:solidFill>
                <a:latin typeface="Arial"/>
              </a:rPr>
              <a:t>Número_Tema</a:t>
            </a:r>
            <a:r>
              <a:rPr lang="es-ES" sz="2000" spc="-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s-ES" sz="2000" spc="-1" dirty="0">
                <a:solidFill>
                  <a:srgbClr val="000000"/>
                </a:solidFill>
                <a:latin typeface="Arial"/>
              </a:rPr>
              <a:t>_ Apellido_ Nombre_</a:t>
            </a:r>
            <a:endParaRPr lang="pt-BR" sz="200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69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2"/>
          <p:cNvGrpSpPr/>
          <p:nvPr/>
        </p:nvGrpSpPr>
        <p:grpSpPr>
          <a:xfrm>
            <a:off x="133920" y="-28440"/>
            <a:ext cx="18019440" cy="10191960"/>
            <a:chOff x="133920" y="-28440"/>
            <a:chExt cx="18019440" cy="10191960"/>
          </a:xfrm>
        </p:grpSpPr>
        <p:sp>
          <p:nvSpPr>
            <p:cNvPr id="66" name="Freeform 3"/>
            <p:cNvSpPr/>
            <p:nvPr/>
          </p:nvSpPr>
          <p:spPr>
            <a:xfrm>
              <a:off x="133920" y="116280"/>
              <a:ext cx="18019440" cy="10047240"/>
            </a:xfrm>
            <a:custGeom>
              <a:avLst/>
              <a:gdLst>
                <a:gd name="textAreaLeft" fmla="*/ 0 w 18019440"/>
                <a:gd name="textAreaRight" fmla="*/ 18020160 w 18019440"/>
                <a:gd name="textAreaTop" fmla="*/ 0 h 10047240"/>
                <a:gd name="textAreaBottom" fmla="*/ 10047960 h 10047240"/>
              </a:gdLst>
              <a:ahLst/>
              <a:cxnLst/>
              <a:rect l="textAreaLeft" t="textAreaTop" r="textAreaRight" b="textAreaBottom"/>
              <a:pathLst>
                <a:path w="4746010" h="2646406">
                  <a:moveTo>
                    <a:pt x="21911" y="0"/>
                  </a:moveTo>
                  <a:lnTo>
                    <a:pt x="4724099" y="0"/>
                  </a:lnTo>
                  <a:cubicBezTo>
                    <a:pt x="4729911" y="0"/>
                    <a:pt x="4735483" y="2308"/>
                    <a:pt x="4739593" y="6418"/>
                  </a:cubicBezTo>
                  <a:cubicBezTo>
                    <a:pt x="4743702" y="10527"/>
                    <a:pt x="4746010" y="16100"/>
                    <a:pt x="4746010" y="21911"/>
                  </a:cubicBezTo>
                  <a:lnTo>
                    <a:pt x="4746010" y="2624495"/>
                  </a:lnTo>
                  <a:cubicBezTo>
                    <a:pt x="4746010" y="2630306"/>
                    <a:pt x="4743702" y="2635879"/>
                    <a:pt x="4739593" y="2639988"/>
                  </a:cubicBezTo>
                  <a:cubicBezTo>
                    <a:pt x="4735483" y="2644097"/>
                    <a:pt x="4729911" y="2646406"/>
                    <a:pt x="4724099" y="2646406"/>
                  </a:cubicBezTo>
                  <a:lnTo>
                    <a:pt x="21911" y="2646406"/>
                  </a:lnTo>
                  <a:cubicBezTo>
                    <a:pt x="16100" y="2646406"/>
                    <a:pt x="10527" y="2644097"/>
                    <a:pt x="6418" y="2639988"/>
                  </a:cubicBezTo>
                  <a:cubicBezTo>
                    <a:pt x="2308" y="2635879"/>
                    <a:pt x="0" y="2630306"/>
                    <a:pt x="0" y="2624495"/>
                  </a:cubicBezTo>
                  <a:lnTo>
                    <a:pt x="0" y="21911"/>
                  </a:lnTo>
                  <a:cubicBezTo>
                    <a:pt x="0" y="16100"/>
                    <a:pt x="2308" y="10527"/>
                    <a:pt x="6418" y="6418"/>
                  </a:cubicBezTo>
                  <a:cubicBezTo>
                    <a:pt x="10527" y="2308"/>
                    <a:pt x="16100" y="0"/>
                    <a:pt x="21911" y="0"/>
                  </a:cubicBezTo>
                  <a:close/>
                </a:path>
              </a:pathLst>
            </a:custGeom>
            <a:noFill/>
            <a:ln w="95250" cap="rnd">
              <a:solidFill>
                <a:srgbClr val="D4F2FA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pt-B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7" name="TextBox 4"/>
            <p:cNvSpPr/>
            <p:nvPr/>
          </p:nvSpPr>
          <p:spPr>
            <a:xfrm>
              <a:off x="133920" y="-28440"/>
              <a:ext cx="18019440" cy="101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pPr algn="ctr" defTabSz="914400">
                <a:lnSpc>
                  <a:spcPts val="2659"/>
                </a:lnSpc>
              </a:pPr>
              <a:endParaRPr lang="en-US" sz="1800" b="0" strike="noStrike" spc="-1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68" name="Freeform 5"/>
          <p:cNvSpPr/>
          <p:nvPr/>
        </p:nvSpPr>
        <p:spPr>
          <a:xfrm>
            <a:off x="6450480" y="8094240"/>
            <a:ext cx="5910480" cy="1690920"/>
          </a:xfrm>
          <a:custGeom>
            <a:avLst/>
            <a:gdLst>
              <a:gd name="textAreaLeft" fmla="*/ 0 w 5910480"/>
              <a:gd name="textAreaRight" fmla="*/ 5911200 w 591048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5911338" h="1691497">
                <a:moveTo>
                  <a:pt x="0" y="0"/>
                </a:moveTo>
                <a:lnTo>
                  <a:pt x="5911339" y="0"/>
                </a:lnTo>
                <a:lnTo>
                  <a:pt x="5911339" y="1691497"/>
                </a:lnTo>
                <a:lnTo>
                  <a:pt x="0" y="1691497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CaixaDeTexto 70"/>
          <p:cNvSpPr txBox="1"/>
          <p:nvPr/>
        </p:nvSpPr>
        <p:spPr>
          <a:xfrm>
            <a:off x="4196226" y="3600000"/>
            <a:ext cx="9894828" cy="18000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pt-BR" sz="10560" b="0" strike="noStrike" spc="-1" dirty="0" err="1" smtClean="0">
                <a:solidFill>
                  <a:srgbClr val="000000"/>
                </a:solidFill>
                <a:latin typeface="Arial"/>
              </a:rPr>
              <a:t>Muchas</a:t>
            </a:r>
            <a:r>
              <a:rPr lang="pt-BR" sz="10560" b="0" strike="noStrike" spc="-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10560" b="0" strike="noStrike" spc="-1" dirty="0" err="1" smtClean="0">
                <a:solidFill>
                  <a:srgbClr val="000000"/>
                </a:solidFill>
                <a:latin typeface="Arial"/>
              </a:rPr>
              <a:t>Gracias</a:t>
            </a:r>
            <a:endParaRPr lang="pt-BR" sz="1056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Freeform 4"/>
          <p:cNvSpPr/>
          <p:nvPr/>
        </p:nvSpPr>
        <p:spPr>
          <a:xfrm>
            <a:off x="13860000" y="8130960"/>
            <a:ext cx="2115720" cy="1690920"/>
          </a:xfrm>
          <a:custGeom>
            <a:avLst/>
            <a:gdLst>
              <a:gd name="textAreaLeft" fmla="*/ 0 w 2115720"/>
              <a:gd name="textAreaRight" fmla="*/ 2116440 w 211572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2116577" h="1691497">
                <a:moveTo>
                  <a:pt x="0" y="0"/>
                </a:moveTo>
                <a:lnTo>
                  <a:pt x="2116576" y="0"/>
                </a:lnTo>
                <a:lnTo>
                  <a:pt x="2116576" y="1691498"/>
                </a:lnTo>
                <a:lnTo>
                  <a:pt x="0" y="169149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Freeform 8"/>
          <p:cNvSpPr/>
          <p:nvPr/>
        </p:nvSpPr>
        <p:spPr>
          <a:xfrm>
            <a:off x="2276280" y="8014680"/>
            <a:ext cx="2763360" cy="1923120"/>
          </a:xfrm>
          <a:custGeom>
            <a:avLst/>
            <a:gdLst>
              <a:gd name="textAreaLeft" fmla="*/ 0 w 2763360"/>
              <a:gd name="textAreaRight" fmla="*/ 2764080 w 2763360"/>
              <a:gd name="textAreaTop" fmla="*/ 0 h 1923120"/>
              <a:gd name="textAreaBottom" fmla="*/ 1923840 h 1923120"/>
            </a:gdLst>
            <a:ahLst/>
            <a:cxnLst/>
            <a:rect l="textAreaLeft" t="textAreaTop" r="textAreaRight" b="textAreaBottom"/>
            <a:pathLst>
              <a:path w="2764023" h="1924000">
                <a:moveTo>
                  <a:pt x="0" y="0"/>
                </a:moveTo>
                <a:lnTo>
                  <a:pt x="2764023" y="0"/>
                </a:lnTo>
                <a:lnTo>
                  <a:pt x="2764023" y="1924000"/>
                </a:lnTo>
                <a:lnTo>
                  <a:pt x="0" y="19240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242</Words>
  <Application>Microsoft Office PowerPoint</Application>
  <PresentationFormat>Personalizar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11</vt:i4>
      </vt:variant>
      <vt:variant>
        <vt:lpstr>Títulos de slides</vt:lpstr>
      </vt:variant>
      <vt:variant>
        <vt:i4>3</vt:i4>
      </vt:variant>
    </vt:vector>
  </HeadingPairs>
  <TitlesOfParts>
    <vt:vector size="19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paragraph text</dc:title>
  <dc:subject/>
  <dc:creator>Vitor Araujo Martins</dc:creator>
  <dc:description/>
  <cp:lastModifiedBy>Vitor Araujo Martins</cp:lastModifiedBy>
  <cp:revision>9</cp:revision>
  <dcterms:created xsi:type="dcterms:W3CDTF">2006-08-16T00:00:00Z</dcterms:created>
  <dcterms:modified xsi:type="dcterms:W3CDTF">2026-05-20T18:08:41Z</dcterms:modified>
  <dc:identifier>DAHKCsWkJ0k</dc:identifier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