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sldIdLst>
    <p:sldId id="256" r:id="rId12"/>
    <p:sldId id="257" r:id="rId13"/>
    <p:sldId id="259" r:id="rId14"/>
    <p:sldId id="260" r:id="rId15"/>
  </p:sldIdLst>
  <p:sldSz cx="18288000" cy="10287000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60" y="7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5710971-CEBC-4C6A-A0BB-105B4BBE49F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lstStyle/>
          <a:p>
            <a:fld id="{04F01717-085B-459A-9A0A-3AE86B709B1C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2"/>
          </p:nvPr>
        </p:nvSpPr>
        <p:spPr/>
        <p:txBody>
          <a:bodyPr/>
          <a:lstStyle/>
          <a:p>
            <a:fld id="{E83B5DB3-8500-4682-A94D-F6FA4701C5A3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lstStyle/>
          <a:p>
            <a:fld id="{0EA69E7F-34FB-4123-AD23-751F2A8D0992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8"/>
          </p:nvPr>
        </p:nvSpPr>
        <p:spPr/>
        <p:txBody>
          <a:bodyPr/>
          <a:lstStyle/>
          <a:p>
            <a:fld id="{6A36B6A3-4F50-45AF-A3DF-CE85348AEAB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lstStyle/>
          <a:p>
            <a:fld id="{DD01311A-F8CA-4E46-845D-68D9E8D8F809}" type="slidenum">
              <a:t>‹nº›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lstStyle/>
          <a:p>
            <a:fld id="{232BC6B3-47E9-4F71-B24E-21A73A534B94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9348120" y="2406960"/>
            <a:ext cx="803160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pt-BR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7"/>
          </p:nvPr>
        </p:nvSpPr>
        <p:spPr/>
        <p:txBody>
          <a:bodyPr/>
          <a:lstStyle/>
          <a:p>
            <a:fld id="{01E8B695-ACB3-41AE-9A0B-4247A74EC454}" type="slidenum">
              <a:t>‹nº›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0"/>
          </p:nvPr>
        </p:nvSpPr>
        <p:spPr/>
        <p:txBody>
          <a:bodyPr/>
          <a:lstStyle/>
          <a:p>
            <a:fld id="{E705B845-092A-4880-89A6-CFC9A056F29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pt-BR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3"/>
          </p:nvPr>
        </p:nvSpPr>
        <p:spPr/>
        <p:txBody>
          <a:bodyPr/>
          <a:lstStyle/>
          <a:p>
            <a:fld id="{0C055B22-8767-4823-9BAC-A38467A87606}" type="slidenum">
              <a:t>‹nº›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6"/>
          </p:nvPr>
        </p:nvSpPr>
        <p:spPr/>
        <p:txBody>
          <a:bodyPr/>
          <a:lstStyle/>
          <a:p>
            <a:fld id="{A0D3CBD9-CED6-4CA4-94BF-F5E142D64F89}" type="slidenum">
              <a:t>‹nº›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5" name="PlaceHolder 2"/>
          <p:cNvSpPr>
            <a:spLocks noGrp="1"/>
          </p:cNvSpPr>
          <p:nvPr>
            <p:ph type="ftr" idx="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C4DF577-272E-48F4-B566-F89DE5315F28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ftr" idx="28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5" name="PlaceHolder 2"/>
          <p:cNvSpPr>
            <a:spLocks noGrp="1"/>
          </p:cNvSpPr>
          <p:nvPr>
            <p:ph type="sldNum" idx="29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64206B32-3B6E-4DF6-9653-56FCC2FD063F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30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ftr" idx="31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8" name="PlaceHolder 2"/>
          <p:cNvSpPr>
            <a:spLocks noGrp="1"/>
          </p:cNvSpPr>
          <p:nvPr>
            <p:ph type="sldNum" idx="32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7098D8F9-91EC-4F46-A8C2-9B27C606BCA0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dt" idx="33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4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7" name="PlaceHolder 2"/>
          <p:cNvSpPr>
            <a:spLocks noGrp="1"/>
          </p:cNvSpPr>
          <p:nvPr>
            <p:ph type="sldNum" idx="5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BADFEFC0-BD5C-452B-B2D7-8D60C01AC057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6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ftr" idx="7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10" name="PlaceHolder 2"/>
          <p:cNvSpPr>
            <a:spLocks noGrp="1"/>
          </p:cNvSpPr>
          <p:nvPr>
            <p:ph type="sldNum" idx="8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4A193149-BB3E-4C83-ABCF-6BB6BD4E2741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9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48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ftr" idx="10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sldNum" idx="11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CC98784B-07F7-4904-854D-FA6B3D44A148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dt" idx="12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ftr" idx="13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0" name="PlaceHolder 2"/>
          <p:cNvSpPr>
            <a:spLocks noGrp="1"/>
          </p:cNvSpPr>
          <p:nvPr>
            <p:ph type="sldNum" idx="14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D8ADD05-6E01-400F-B19E-D92577FFBF06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dt" idx="15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91440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9348120" y="2406960"/>
            <a:ext cx="8031240" cy="596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  <p:sp>
        <p:nvSpPr>
          <p:cNvPr id="25" name="PlaceHolder 4"/>
          <p:cNvSpPr>
            <a:spLocks noGrp="1"/>
          </p:cNvSpPr>
          <p:nvPr>
            <p:ph type="ftr" idx="16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26" name="PlaceHolder 5"/>
          <p:cNvSpPr>
            <a:spLocks noGrp="1"/>
          </p:cNvSpPr>
          <p:nvPr>
            <p:ph type="sldNum" idx="17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2DFAE965-A70C-4F25-A251-FB3424790D26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18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9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2" name="PlaceHolder 2"/>
          <p:cNvSpPr>
            <a:spLocks noGrp="1"/>
          </p:cNvSpPr>
          <p:nvPr>
            <p:ph type="sldNum" idx="20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5FE560F5-AA3D-41A1-AE52-633A40B0298C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21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480" cy="1717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pt-BR" sz="18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35" name="PlaceHolder 2"/>
          <p:cNvSpPr>
            <a:spLocks noGrp="1"/>
          </p:cNvSpPr>
          <p:nvPr>
            <p:ph type="ftr" idx="22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36" name="PlaceHolder 3"/>
          <p:cNvSpPr>
            <a:spLocks noGrp="1"/>
          </p:cNvSpPr>
          <p:nvPr>
            <p:ph type="sldNum" idx="23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9994D68D-3E5D-44D7-8720-BFA2E5735009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dt" idx="24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ftr" idx="25"/>
          </p:nvPr>
        </p:nvSpPr>
        <p:spPr>
          <a:xfrm>
            <a:off x="3124080" y="6356520"/>
            <a:ext cx="289476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&lt;rodapé&gt;</a:t>
            </a:r>
          </a:p>
        </p:txBody>
      </p:sp>
      <p:sp>
        <p:nvSpPr>
          <p:cNvPr id="40" name="PlaceHolder 2"/>
          <p:cNvSpPr>
            <a:spLocks noGrp="1"/>
          </p:cNvSpPr>
          <p:nvPr>
            <p:ph type="sldNum" idx="26"/>
          </p:nvPr>
        </p:nvSpPr>
        <p:spPr>
          <a:xfrm>
            <a:off x="655308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pos="0" algn="l"/>
              </a:tabLst>
              <a:def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pos="0" algn="l"/>
              </a:tabLst>
            </a:pPr>
            <a:fld id="{FEE41078-9EA2-471F-96B9-F5AD4AD6DD9D}" type="slidenum">
              <a:rPr lang="en-US" sz="1200" b="0" strike="noStrike" spc="-1">
                <a:solidFill>
                  <a:schemeClr val="dk1">
                    <a:tint val="75000"/>
                  </a:schemeClr>
                </a:solidFill>
                <a:latin typeface="Calibri"/>
              </a:rPr>
              <a:t>‹nº›</a:t>
            </a:fld>
            <a:endParaRPr lang="pt-BR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7"/>
          </p:nvPr>
        </p:nvSpPr>
        <p:spPr>
          <a:xfrm>
            <a:off x="457200" y="6356520"/>
            <a:ext cx="2133000" cy="36432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pt-BR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pt-BR" sz="1400" b="0" strike="noStrike" spc="-1">
                <a:solidFill>
                  <a:srgbClr val="000000"/>
                </a:solidFill>
                <a:latin typeface="Times New Roman"/>
              </a:rPr>
              <a:t>&lt;data/hora&gt;</a:t>
            </a:r>
          </a:p>
        </p:txBody>
      </p:sp>
      <p:sp>
        <p:nvSpPr>
          <p:cNvPr id="42" name="PlaceHolder 4"/>
          <p:cNvSpPr>
            <a:spLocks noGrp="1"/>
          </p:cNvSpPr>
          <p:nvPr>
            <p:ph type="title"/>
          </p:nvPr>
        </p:nvSpPr>
        <p:spPr>
          <a:xfrm>
            <a:off x="914400" y="410400"/>
            <a:ext cx="16458840" cy="1717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pt-BR" sz="4400" b="0" strike="noStrike" spc="-1">
                <a:solidFill>
                  <a:srgbClr val="000000"/>
                </a:solidFill>
                <a:latin typeface="Arial"/>
              </a:rPr>
              <a:t>Clique para editar o formato do texto do título</a:t>
            </a:r>
          </a:p>
        </p:txBody>
      </p:sp>
      <p:sp>
        <p:nvSpPr>
          <p:cNvPr id="43" name="PlaceHolder 5"/>
          <p:cNvSpPr>
            <a:spLocks noGrp="1"/>
          </p:cNvSpPr>
          <p:nvPr>
            <p:ph type="body"/>
          </p:nvPr>
        </p:nvSpPr>
        <p:spPr>
          <a:xfrm>
            <a:off x="914400" y="2406960"/>
            <a:ext cx="16458840" cy="5965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3200" b="0" strike="noStrike" spc="-1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800" b="0" strike="noStrike" spc="-1">
                <a:solidFill>
                  <a:srgbClr val="000000"/>
                </a:solidFill>
                <a:latin typeface="Arial"/>
              </a:rPr>
              <a:t>2.º nível de tópicos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400" b="0" strike="noStrike" spc="-1">
                <a:solidFill>
                  <a:srgbClr val="000000"/>
                </a:solidFill>
                <a:latin typeface="Arial"/>
              </a:rPr>
              <a:t>3.º nível de tópicos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4.º nível de tópicos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5.º nível de tópicos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6.º nível de tópicos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t-BR" sz="2000" b="0" strike="noStrike" spc="-1">
                <a:solidFill>
                  <a:srgbClr val="000000"/>
                </a:solidFill>
                <a:latin typeface="Arial"/>
              </a:rPr>
              <a:t>7.º nível de tópicos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2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1" name="Freeform 3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2" name="TextBox 4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pPr algn="ctr" defTabSz="914400">
                <a:lnSpc>
                  <a:spcPts val="2659"/>
                </a:lnSpc>
              </a:pPr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53" name="Freeform 5"/>
          <p:cNvSpPr/>
          <p:nvPr/>
        </p:nvSpPr>
        <p:spPr>
          <a:xfrm>
            <a:off x="6450480" y="46116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Freeform 6"/>
          <p:cNvSpPr/>
          <p:nvPr/>
        </p:nvSpPr>
        <p:spPr>
          <a:xfrm>
            <a:off x="13860000" y="49788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Freeform 7"/>
          <p:cNvSpPr/>
          <p:nvPr/>
        </p:nvSpPr>
        <p:spPr>
          <a:xfrm>
            <a:off x="2276280" y="38160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CaixaDeTexto 55"/>
          <p:cNvSpPr txBox="1"/>
          <p:nvPr/>
        </p:nvSpPr>
        <p:spPr>
          <a:xfrm>
            <a:off x="2494791" y="4001227"/>
            <a:ext cx="11365209" cy="14086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r>
              <a:rPr lang="pt-BR" sz="8000" b="0" strike="noStrike" spc="-1" dirty="0" smtClean="0">
                <a:solidFill>
                  <a:srgbClr val="000000"/>
                </a:solidFill>
                <a:latin typeface="Arial"/>
              </a:rPr>
              <a:t>TÍTULO</a:t>
            </a:r>
            <a:endParaRPr lang="pt-BR" sz="8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631688" y="7278059"/>
            <a:ext cx="56871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2400" dirty="0">
                <a:latin typeface="Arial" panose="020B0604020202020204" pitchFamily="34" charset="0"/>
                <a:cs typeface="Arial" panose="020B0604020202020204" pitchFamily="34" charset="0"/>
              </a:rPr>
              <a:t>Autores: José da Silva (Ejemplo)</a:t>
            </a:r>
          </a:p>
          <a:p>
            <a:r>
              <a:rPr lang="es-PY" sz="2400" dirty="0">
                <a:latin typeface="Arial" panose="020B0604020202020204" pitchFamily="34" charset="0"/>
                <a:cs typeface="Arial" panose="020B0604020202020204" pitchFamily="34" charset="0"/>
              </a:rPr>
              <a:t>Filiación: </a:t>
            </a:r>
            <a:r>
              <a:rPr lang="es-PY" sz="2400" dirty="0" err="1">
                <a:latin typeface="Arial" panose="020B0604020202020204" pitchFamily="34" charset="0"/>
                <a:cs typeface="Arial" panose="020B0604020202020204" pitchFamily="34" charset="0"/>
              </a:rPr>
              <a:t>Universidade</a:t>
            </a:r>
            <a:r>
              <a:rPr lang="es-PY" sz="2400">
                <a:latin typeface="Arial" panose="020B0604020202020204" pitchFamily="34" charset="0"/>
                <a:cs typeface="Arial" panose="020B0604020202020204" pitchFamily="34" charset="0"/>
              </a:rPr>
              <a:t> Federal do Rio Grande do Sul</a:t>
            </a:r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1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8" name="Freeform 1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TextBox 1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60" name="Freeform 2"/>
          <p:cNvSpPr/>
          <p:nvPr/>
        </p:nvSpPr>
        <p:spPr>
          <a:xfrm>
            <a:off x="6450480" y="46116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Freeform 4"/>
          <p:cNvSpPr/>
          <p:nvPr/>
        </p:nvSpPr>
        <p:spPr>
          <a:xfrm>
            <a:off x="13860000" y="49788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Freeform 8"/>
          <p:cNvSpPr/>
          <p:nvPr/>
        </p:nvSpPr>
        <p:spPr>
          <a:xfrm>
            <a:off x="2276280" y="38160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1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8" name="Freeform 1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TextBox 1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60" name="Freeform 2"/>
          <p:cNvSpPr/>
          <p:nvPr/>
        </p:nvSpPr>
        <p:spPr>
          <a:xfrm>
            <a:off x="6469530" y="810021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Freeform 4"/>
          <p:cNvSpPr/>
          <p:nvPr/>
        </p:nvSpPr>
        <p:spPr>
          <a:xfrm>
            <a:off x="13879050" y="813693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Freeform 8"/>
          <p:cNvSpPr/>
          <p:nvPr/>
        </p:nvSpPr>
        <p:spPr>
          <a:xfrm>
            <a:off x="2295330" y="802065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267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roup 1"/>
          <p:cNvGrpSpPr/>
          <p:nvPr/>
        </p:nvGrpSpPr>
        <p:grpSpPr>
          <a:xfrm>
            <a:off x="133920" y="-28440"/>
            <a:ext cx="18019440" cy="10191960"/>
            <a:chOff x="133920" y="-28440"/>
            <a:chExt cx="18019440" cy="10191960"/>
          </a:xfrm>
        </p:grpSpPr>
        <p:sp>
          <p:nvSpPr>
            <p:cNvPr id="58" name="Freeform 1"/>
            <p:cNvSpPr/>
            <p:nvPr/>
          </p:nvSpPr>
          <p:spPr>
            <a:xfrm>
              <a:off x="133920" y="116280"/>
              <a:ext cx="18019440" cy="10047240"/>
            </a:xfrm>
            <a:custGeom>
              <a:avLst/>
              <a:gdLst>
                <a:gd name="textAreaLeft" fmla="*/ 0 w 18019440"/>
                <a:gd name="textAreaRight" fmla="*/ 18020160 w 18019440"/>
                <a:gd name="textAreaTop" fmla="*/ 0 h 10047240"/>
                <a:gd name="textAreaBottom" fmla="*/ 10047960 h 10047240"/>
              </a:gdLst>
              <a:ahLst/>
              <a:cxnLst/>
              <a:rect l="textAreaLeft" t="textAreaTop" r="textAreaRight" b="textAreaBottom"/>
              <a:pathLst>
                <a:path w="4746010" h="2646406">
                  <a:moveTo>
                    <a:pt x="21911" y="0"/>
                  </a:moveTo>
                  <a:lnTo>
                    <a:pt x="4724099" y="0"/>
                  </a:lnTo>
                  <a:cubicBezTo>
                    <a:pt x="4729911" y="0"/>
                    <a:pt x="4735483" y="2308"/>
                    <a:pt x="4739593" y="6418"/>
                  </a:cubicBezTo>
                  <a:cubicBezTo>
                    <a:pt x="4743702" y="10527"/>
                    <a:pt x="4746010" y="16100"/>
                    <a:pt x="4746010" y="21911"/>
                  </a:cubicBezTo>
                  <a:lnTo>
                    <a:pt x="4746010" y="2624495"/>
                  </a:lnTo>
                  <a:cubicBezTo>
                    <a:pt x="4746010" y="2630306"/>
                    <a:pt x="4743702" y="2635879"/>
                    <a:pt x="4739593" y="2639988"/>
                  </a:cubicBezTo>
                  <a:cubicBezTo>
                    <a:pt x="4735483" y="2644097"/>
                    <a:pt x="4729911" y="2646406"/>
                    <a:pt x="4724099" y="2646406"/>
                  </a:cubicBezTo>
                  <a:lnTo>
                    <a:pt x="21911" y="2646406"/>
                  </a:lnTo>
                  <a:cubicBezTo>
                    <a:pt x="16100" y="2646406"/>
                    <a:pt x="10527" y="2644097"/>
                    <a:pt x="6418" y="2639988"/>
                  </a:cubicBezTo>
                  <a:cubicBezTo>
                    <a:pt x="2308" y="2635879"/>
                    <a:pt x="0" y="2630306"/>
                    <a:pt x="0" y="2624495"/>
                  </a:cubicBezTo>
                  <a:lnTo>
                    <a:pt x="0" y="21911"/>
                  </a:lnTo>
                  <a:cubicBezTo>
                    <a:pt x="0" y="16100"/>
                    <a:pt x="2308" y="10527"/>
                    <a:pt x="6418" y="6418"/>
                  </a:cubicBezTo>
                  <a:cubicBezTo>
                    <a:pt x="10527" y="2308"/>
                    <a:pt x="16100" y="0"/>
                    <a:pt x="21911" y="0"/>
                  </a:cubicBezTo>
                  <a:close/>
                </a:path>
              </a:pathLst>
            </a:custGeom>
            <a:noFill/>
            <a:ln w="95250" cap="rnd">
              <a:solidFill>
                <a:srgbClr val="D4F2FA"/>
              </a:solidFill>
              <a:round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pt-BR" sz="1800" b="0" strike="noStrike" spc="-1">
                <a:solidFill>
                  <a:srgbClr val="000000"/>
                </a:solidFill>
                <a:latin typeface="Arial"/>
              </a:endParaRPr>
            </a:p>
          </p:txBody>
        </p:sp>
        <p:sp>
          <p:nvSpPr>
            <p:cNvPr id="59" name="TextBox 1"/>
            <p:cNvSpPr/>
            <p:nvPr/>
          </p:nvSpPr>
          <p:spPr>
            <a:xfrm>
              <a:off x="133920" y="-28440"/>
              <a:ext cx="18019440" cy="1019196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50760" tIns="50760" rIns="50760" bIns="50760" anchor="ctr">
              <a:noAutofit/>
            </a:bodyPr>
            <a:lstStyle/>
            <a:p>
              <a:endParaRPr lang="en-US" sz="1800" b="0" strike="noStrike" spc="-1">
                <a:solidFill>
                  <a:schemeClr val="dk1"/>
                </a:solidFill>
                <a:latin typeface="Calibri"/>
              </a:endParaRPr>
            </a:p>
          </p:txBody>
        </p:sp>
      </p:grpSp>
      <p:sp>
        <p:nvSpPr>
          <p:cNvPr id="60" name="Freeform 2"/>
          <p:cNvSpPr/>
          <p:nvPr/>
        </p:nvSpPr>
        <p:spPr>
          <a:xfrm>
            <a:off x="6469530" y="8100210"/>
            <a:ext cx="5910480" cy="1690920"/>
          </a:xfrm>
          <a:custGeom>
            <a:avLst/>
            <a:gdLst>
              <a:gd name="textAreaLeft" fmla="*/ 0 w 5910480"/>
              <a:gd name="textAreaRight" fmla="*/ 5911200 w 591048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5911338" h="1691497">
                <a:moveTo>
                  <a:pt x="0" y="0"/>
                </a:moveTo>
                <a:lnTo>
                  <a:pt x="5911339" y="0"/>
                </a:lnTo>
                <a:lnTo>
                  <a:pt x="5911339" y="1691497"/>
                </a:lnTo>
                <a:lnTo>
                  <a:pt x="0" y="1691497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2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Freeform 4"/>
          <p:cNvSpPr/>
          <p:nvPr/>
        </p:nvSpPr>
        <p:spPr>
          <a:xfrm>
            <a:off x="13879050" y="8136930"/>
            <a:ext cx="2115720" cy="1690920"/>
          </a:xfrm>
          <a:custGeom>
            <a:avLst/>
            <a:gdLst>
              <a:gd name="textAreaLeft" fmla="*/ 0 w 2115720"/>
              <a:gd name="textAreaRight" fmla="*/ 2116440 w 2115720"/>
              <a:gd name="textAreaTop" fmla="*/ 0 h 1690920"/>
              <a:gd name="textAreaBottom" fmla="*/ 1691640 h 1690920"/>
            </a:gdLst>
            <a:ahLst/>
            <a:cxnLst/>
            <a:rect l="textAreaLeft" t="textAreaTop" r="textAreaRight" b="textAreaBottom"/>
            <a:pathLst>
              <a:path w="2116577" h="1691497">
                <a:moveTo>
                  <a:pt x="0" y="0"/>
                </a:moveTo>
                <a:lnTo>
                  <a:pt x="2116576" y="0"/>
                </a:lnTo>
                <a:lnTo>
                  <a:pt x="2116576" y="1691498"/>
                </a:lnTo>
                <a:lnTo>
                  <a:pt x="0" y="1691498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3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Freeform 8"/>
          <p:cNvSpPr/>
          <p:nvPr/>
        </p:nvSpPr>
        <p:spPr>
          <a:xfrm>
            <a:off x="2295330" y="8020650"/>
            <a:ext cx="2763360" cy="1923120"/>
          </a:xfrm>
          <a:custGeom>
            <a:avLst/>
            <a:gdLst>
              <a:gd name="textAreaLeft" fmla="*/ 0 w 2763360"/>
              <a:gd name="textAreaRight" fmla="*/ 2764080 w 2763360"/>
              <a:gd name="textAreaTop" fmla="*/ 0 h 1923120"/>
              <a:gd name="textAreaBottom" fmla="*/ 1923840 h 1923120"/>
            </a:gdLst>
            <a:ahLst/>
            <a:cxnLst/>
            <a:rect l="textAreaLeft" t="textAreaTop" r="textAreaRight" b="textAreaBottom"/>
            <a:pathLst>
              <a:path w="2764023" h="1924000">
                <a:moveTo>
                  <a:pt x="0" y="0"/>
                </a:moveTo>
                <a:lnTo>
                  <a:pt x="2764023" y="0"/>
                </a:lnTo>
                <a:lnTo>
                  <a:pt x="2764023" y="1924000"/>
                </a:lnTo>
                <a:lnTo>
                  <a:pt x="0" y="1924000"/>
                </a:lnTo>
                <a:lnTo>
                  <a:pt x="0" y="0"/>
                </a:lnTo>
                <a:close/>
              </a:path>
            </a:pathLst>
          </a:custGeom>
          <a:blipFill rotWithShape="0">
            <a:blip r:embed="rId4"/>
            <a:srcRect/>
            <a:stretch/>
          </a:blip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endParaRPr lang="pt-BR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4980577" y="3323415"/>
            <a:ext cx="907633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9600" spc="-1" dirty="0" err="1">
                <a:solidFill>
                  <a:srgbClr val="000000"/>
                </a:solidFill>
                <a:latin typeface="Arial"/>
              </a:rPr>
              <a:t>Muchas</a:t>
            </a:r>
            <a:r>
              <a:rPr lang="pt-BR" sz="9600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pt-BR" sz="9600" spc="-1" dirty="0" err="1">
                <a:solidFill>
                  <a:srgbClr val="000000"/>
                </a:solidFill>
                <a:latin typeface="Arial"/>
              </a:rPr>
              <a:t>Gracias</a:t>
            </a:r>
            <a:endParaRPr lang="pt-BR" sz="9600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71523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 xmlns:p15="http://schemas.microsoft.com/office/powerpoint/2012/main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20</Words>
  <Application>Microsoft Office PowerPoint</Application>
  <PresentationFormat>Personalizar</PresentationFormat>
  <Paragraphs>4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11</vt:i4>
      </vt:variant>
      <vt:variant>
        <vt:lpstr>Títulos de slides</vt:lpstr>
      </vt:variant>
      <vt:variant>
        <vt:i4>4</vt:i4>
      </vt:variant>
    </vt:vector>
  </HeadingPairs>
  <TitlesOfParts>
    <vt:vector size="20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Office Theme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Your paragraph text</dc:title>
  <dc:subject/>
  <dc:creator>Vitor Araujo Martins</dc:creator>
  <dc:description/>
  <cp:lastModifiedBy>Vitor Araujo Martins</cp:lastModifiedBy>
  <cp:revision>9</cp:revision>
  <dcterms:created xsi:type="dcterms:W3CDTF">2006-08-16T00:00:00Z</dcterms:created>
  <dcterms:modified xsi:type="dcterms:W3CDTF">2026-05-20T18:07:54Z</dcterms:modified>
  <dc:identifier>DAHKCsWkJ0k</dc:identifier>
  <dc:language>pt-BR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